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76" r:id="rId2"/>
    <p:sldId id="277" r:id="rId3"/>
    <p:sldId id="268" r:id="rId4"/>
    <p:sldId id="259" r:id="rId5"/>
    <p:sldId id="274" r:id="rId6"/>
    <p:sldId id="262" r:id="rId7"/>
    <p:sldId id="269" r:id="rId8"/>
    <p:sldId id="275" r:id="rId9"/>
    <p:sldId id="264" r:id="rId10"/>
    <p:sldId id="266" r:id="rId11"/>
    <p:sldId id="27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4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5124203" y="5635567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346891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ACA279C-EA7D-4FB3-B0E9-3B3259388219}"/>
              </a:ext>
            </a:extLst>
          </p:cNvPr>
          <p:cNvSpPr/>
          <p:nvPr/>
        </p:nvSpPr>
        <p:spPr>
          <a:xfrm>
            <a:off x="987287" y="728485"/>
            <a:ext cx="10217426" cy="540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plus long : le diplodocus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Diplodocus, qui a vécu en Amérique du Nord à la fin du Jurassique, peut mesurer 26 m de long et peser jusqu’à 22 tonnes. S’il est si connu, c’est grâce à son long cou, qui peut atteindre les 6 m ! Par contre, il ne peut pas le redresser, alors ce grand herbivore se contente de manger des fougères au sol.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 queue est un vrai atout : incroyablement longue, elle est composée de 80 vertèbres ! Il s’en sert comme un fouet pour faire fuir ses ennemis.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autre dinosaure pourrait le battre : l’Amphicoelias, dont on estime la taille à 60 mètres… Mais c’est difficile à dire car on en a retrouvé qu’une seule vertèbre !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434DCA8-BC57-40AE-94D7-75446095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F60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3A23A1-FB7B-4C57-8240-0B6015C1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36" y="28937"/>
            <a:ext cx="12188825" cy="685621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43CA6E1-DE85-4998-B1CA-2B617EDF6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744" y="671208"/>
            <a:ext cx="10937716" cy="5551283"/>
          </a:xfrm>
          <a:prstGeom prst="rect">
            <a:avLst/>
          </a:prstGeom>
          <a:noFill/>
          <a:ln w="22225" cap="flat">
            <a:solidFill>
              <a:srgbClr val="E5BE77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D162A3C-D7A8-4B2A-94B1-73192CBC5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184" y="3174136"/>
            <a:ext cx="777240" cy="606425"/>
          </a:xfrm>
          <a:prstGeom prst="rect">
            <a:avLst/>
          </a:prstGeom>
        </p:spPr>
      </p:pic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018EE65-4E4E-420E-8FE7-CDAFEE2892D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8" t="13782" r="8188" b="7370"/>
          <a:stretch/>
        </p:blipFill>
        <p:spPr>
          <a:xfrm rot="16200000">
            <a:off x="3778804" y="609929"/>
            <a:ext cx="4615479" cy="569423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B8F1012-6DEE-4829-9F32-620A71109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1437976" y="3174136"/>
            <a:ext cx="777240" cy="606425"/>
          </a:xfrm>
          <a:prstGeom prst="rect">
            <a:avLst/>
          </a:prstGeom>
        </p:spPr>
      </p:pic>
      <p:sp>
        <p:nvSpPr>
          <p:cNvPr id="2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3034146" y="5708695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1318167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 futur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 </a:t>
            </a:r>
          </a:p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Voici les terminaisons du futur :</a:t>
            </a:r>
          </a:p>
          <a:p>
            <a:pPr marL="0" indent="0" algn="ctr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>
              <a:rPr lang="fr-FR" sz="3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, _</a:t>
            </a:r>
            <a:r>
              <a:rPr lang="fr-FR" sz="3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, _</a:t>
            </a:r>
            <a:r>
              <a:rPr lang="fr-FR" sz="3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, _</a:t>
            </a:r>
            <a:r>
              <a:rPr lang="fr-FR" sz="32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, _</a:t>
            </a:r>
            <a:r>
              <a:rPr lang="fr-FR" sz="32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ez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, _</a:t>
            </a:r>
            <a:r>
              <a:rPr lang="fr-FR" sz="32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fr-FR" sz="32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ont</a:t>
            </a:r>
            <a:endParaRPr lang="fr-FR" sz="3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N’oublie pas le </a:t>
            </a:r>
            <a:r>
              <a:rPr lang="fr-FR" b="1" u="sng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de l’infinitif pour les verbes en _er du 1er groupe :</a:t>
            </a:r>
          </a:p>
          <a:p>
            <a:pPr marL="0" indent="0" algn="ctr"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Ex : Je jou</a:t>
            </a:r>
            <a:r>
              <a:rPr lang="fr-FR" b="1" u="sng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rai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E7B256B-47F7-4708-975F-2A615143FF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6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: écris les phrases au futur :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Dans ta tête, dis « Plus tard » au début de chaque phrase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Le diplodocus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mesure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26 m de long.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pèse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jusqu’à 22 tonnes !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Les diplodocus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mangent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des fougères.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Sa queue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un atout.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retrouve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une vertèbre.</a:t>
            </a: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9A2DDFF-79EB-4DC4-9C33-79BC567D8E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34364E28-1D8E-4915-A649-287FD49CFD22}"/>
              </a:ext>
            </a:extLst>
          </p:cNvPr>
          <p:cNvSpPr txBox="1">
            <a:spLocks/>
          </p:cNvSpPr>
          <p:nvPr/>
        </p:nvSpPr>
        <p:spPr>
          <a:xfrm>
            <a:off x="1450848" y="27127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Le diplodocus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mesurera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26 m de long.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pèsera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jusqu’à 22 tonnes !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Les diplodocus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mangeront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des fougères.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Sa queue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sera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un atout.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retrouvera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une vertèbre.</a:t>
            </a: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3572EB3-CDB2-4502-9EEE-8F56936879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517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bien conjugué 4 à 5 verbes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6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1BF5C8F-2516-41FD-A7FB-636ABCF656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6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fr-FR" sz="2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Conjugue au futur</a:t>
            </a: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redresse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 as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Nous frappons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suis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Ils fouettent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0613B6E-1458-4AF0-B846-E6F2C3D608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3">
            <a:extLst>
              <a:ext uri="{FF2B5EF4-FFF2-40B4-BE49-F238E27FC236}">
                <a16:creationId xmlns:a16="http://schemas.microsoft.com/office/drawing/2014/main" id="{A22F448D-3971-4AFF-8051-2EBFF596415E}"/>
              </a:ext>
            </a:extLst>
          </p:cNvPr>
          <p:cNvSpPr txBox="1">
            <a:spLocks/>
          </p:cNvSpPr>
          <p:nvPr/>
        </p:nvSpPr>
        <p:spPr>
          <a:xfrm>
            <a:off x="1447800" y="2709332"/>
            <a:ext cx="9955693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</a:pPr>
            <a:r>
              <a:rPr lang="fr-FR" sz="28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Conjugue au futur </a:t>
            </a: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redressera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auras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Nous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frapperons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serai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Ils </a:t>
            </a:r>
            <a:r>
              <a:rPr lang="fr-FR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fouetteront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70C5718-2132-4C79-9CD1-27CC776CAC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3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</a:t>
            </a:r>
            <a:r>
              <a:rPr lang="fr-FR" sz="3200">
                <a:latin typeface="Calibri" panose="020F0502020204030204" pitchFamily="34" charset="0"/>
                <a:cs typeface="Calibri" panose="020F0502020204030204" pitchFamily="34" charset="0"/>
              </a:rPr>
              <a:t>texte 6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C1E4D2F-34E9-4DBF-BDD6-AD87228F3F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790</TotalTime>
  <Words>447</Words>
  <Application>Microsoft Office PowerPoint</Application>
  <PresentationFormat>Grand écran</PresentationFormat>
  <Paragraphs>62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Organique</vt:lpstr>
      <vt:lpstr>Gagne ton chapitre !</vt:lpstr>
      <vt:lpstr>Gagne tes prochains textes de lecture en validant les défis !</vt:lpstr>
      <vt:lpstr>Le futur</vt:lpstr>
      <vt:lpstr>Défi 6 : écris les phrases au futur : Dans ta tête, dis « Plus tard » au début de chaque phrase</vt:lpstr>
      <vt:lpstr>CORRECTION</vt:lpstr>
      <vt:lpstr>Résultats  </vt:lpstr>
      <vt:lpstr>Défi 6 : deuxième chance !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55</cp:revision>
  <dcterms:created xsi:type="dcterms:W3CDTF">2020-04-05T10:23:13Z</dcterms:created>
  <dcterms:modified xsi:type="dcterms:W3CDTF">2022-08-14T06:50:53Z</dcterms:modified>
</cp:coreProperties>
</file>